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  <p:sldId id="274" r:id="rId16"/>
    <p:sldId id="275" r:id="rId17"/>
    <p:sldId id="276" r:id="rId18"/>
    <p:sldId id="270" r:id="rId19"/>
    <p:sldId id="271" r:id="rId20"/>
    <p:sldId id="272" r:id="rId21"/>
    <p:sldId id="273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52542-E096-4D0F-AE50-47563083F609}" type="datetimeFigureOut">
              <a:rPr lang="en-US" smtClean="0"/>
              <a:t>8/4/2018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B7C98-EEFB-4CD2-AFFF-C55D8B794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44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52542-E096-4D0F-AE50-47563083F609}" type="datetimeFigureOut">
              <a:rPr lang="en-US" smtClean="0"/>
              <a:t>8/4/2018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B7C98-EEFB-4CD2-AFFF-C55D8B794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447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52542-E096-4D0F-AE50-47563083F609}" type="datetimeFigureOut">
              <a:rPr lang="en-US" smtClean="0"/>
              <a:t>8/4/2018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B7C98-EEFB-4CD2-AFFF-C55D8B794FE1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297201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52542-E096-4D0F-AE50-47563083F609}" type="datetimeFigureOut">
              <a:rPr lang="en-US" smtClean="0"/>
              <a:t>8/4/2018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B7C98-EEFB-4CD2-AFFF-C55D8B794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2264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52542-E096-4D0F-AE50-47563083F609}" type="datetimeFigureOut">
              <a:rPr lang="en-US" smtClean="0"/>
              <a:t>8/4/2018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B7C98-EEFB-4CD2-AFFF-C55D8B794FE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368152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52542-E096-4D0F-AE50-47563083F609}" type="datetimeFigureOut">
              <a:rPr lang="en-US" smtClean="0"/>
              <a:t>8/4/2018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B7C98-EEFB-4CD2-AFFF-C55D8B794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9881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52542-E096-4D0F-AE50-47563083F609}" type="datetimeFigureOut">
              <a:rPr lang="en-US" smtClean="0"/>
              <a:t>8/4/2018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B7C98-EEFB-4CD2-AFFF-C55D8B794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0037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52542-E096-4D0F-AE50-47563083F609}" type="datetimeFigureOut">
              <a:rPr lang="en-US" smtClean="0"/>
              <a:t>8/4/2018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B7C98-EEFB-4CD2-AFFF-C55D8B794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909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52542-E096-4D0F-AE50-47563083F609}" type="datetimeFigureOut">
              <a:rPr lang="en-US" smtClean="0"/>
              <a:t>8/4/2018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B7C98-EEFB-4CD2-AFFF-C55D8B794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335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52542-E096-4D0F-AE50-47563083F609}" type="datetimeFigureOut">
              <a:rPr lang="en-US" smtClean="0"/>
              <a:t>8/4/2018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B7C98-EEFB-4CD2-AFFF-C55D8B794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52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52542-E096-4D0F-AE50-47563083F609}" type="datetimeFigureOut">
              <a:rPr lang="en-US" smtClean="0"/>
              <a:t>8/4/2018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B7C98-EEFB-4CD2-AFFF-C55D8B794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472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52542-E096-4D0F-AE50-47563083F609}" type="datetimeFigureOut">
              <a:rPr lang="en-US" smtClean="0"/>
              <a:t>8/4/2018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B7C98-EEFB-4CD2-AFFF-C55D8B794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511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52542-E096-4D0F-AE50-47563083F609}" type="datetimeFigureOut">
              <a:rPr lang="en-US" smtClean="0"/>
              <a:t>8/4/2018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B7C98-EEFB-4CD2-AFFF-C55D8B794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188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52542-E096-4D0F-AE50-47563083F609}" type="datetimeFigureOut">
              <a:rPr lang="en-US" smtClean="0"/>
              <a:t>8/4/2018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B7C98-EEFB-4CD2-AFFF-C55D8B794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05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52542-E096-4D0F-AE50-47563083F609}" type="datetimeFigureOut">
              <a:rPr lang="en-US" smtClean="0"/>
              <a:t>8/4/2018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B7C98-EEFB-4CD2-AFFF-C55D8B794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546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52542-E096-4D0F-AE50-47563083F609}" type="datetimeFigureOut">
              <a:rPr lang="en-US" smtClean="0"/>
              <a:t>8/4/2018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B7C98-EEFB-4CD2-AFFF-C55D8B794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953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B52542-E096-4D0F-AE50-47563083F609}" type="datetimeFigureOut">
              <a:rPr lang="en-US" smtClean="0"/>
              <a:t>8/4/2018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E7B7C98-EEFB-4CD2-AFFF-C55D8B794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66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AF0C9-8740-48BA-9748-BAF49D884E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452031"/>
            <a:ext cx="7766936" cy="1646302"/>
          </a:xfrm>
        </p:spPr>
        <p:txBody>
          <a:bodyPr/>
          <a:lstStyle/>
          <a:p>
            <a:pPr algn="ctr"/>
            <a:r>
              <a:rPr lang="th-TH" sz="6600" b="1" dirty="0">
                <a:solidFill>
                  <a:schemeClr val="bg2">
                    <a:lumMod val="10000"/>
                  </a:schemeClr>
                </a:solidFill>
              </a:rPr>
              <a:t>วิทยาลัยเทคโนโลยีพิมพ์ไทย</a:t>
            </a:r>
            <a:endParaRPr lang="en-US" sz="66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F51C65-EEBC-4331-AE91-5A1EBB23012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2" descr="F:\10629717_1548404865430940_8080196764922925089_n.jpg">
            <a:extLst>
              <a:ext uri="{FF2B5EF4-FFF2-40B4-BE49-F238E27FC236}">
                <a16:creationId xmlns:a16="http://schemas.microsoft.com/office/drawing/2014/main" id="{C6EC3264-3B1B-4DDA-AC8B-6D871A5C94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0370" y="-79005"/>
            <a:ext cx="2500330" cy="222483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16C5ACA-CBD0-43CF-901C-4121458ACD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6310" y="2843212"/>
            <a:ext cx="664845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26916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F49A01-7514-4719-B39D-2E694443F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8800" b="1" dirty="0"/>
              <a:t>Weaknesses</a:t>
            </a:r>
            <a:endParaRPr lang="en-US" sz="8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778AC8-E452-4D73-BB95-CF8774139A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609666" cy="3880773"/>
          </a:xfrm>
        </p:spPr>
        <p:txBody>
          <a:bodyPr>
            <a:normAutofit fontScale="92500" lnSpcReduction="20000"/>
          </a:bodyPr>
          <a:lstStyle/>
          <a:p>
            <a:r>
              <a:rPr lang="th-TH" sz="4400" b="1" dirty="0"/>
              <a:t>สถานที่ตั้งอยู่ไกลจากเมืองนักเรียนเลือกเรียนในเมือง</a:t>
            </a:r>
          </a:p>
          <a:p>
            <a:r>
              <a:rPr lang="th-TH" sz="4400" b="1" dirty="0"/>
              <a:t>นักเรียนติดยา เสพ ขาย</a:t>
            </a:r>
          </a:p>
          <a:p>
            <a:r>
              <a:rPr lang="th-TH" sz="4400" b="1" dirty="0"/>
              <a:t>ครูยังไม่เข้าใจในระบบงานวิทยาลัยเอกชน</a:t>
            </a:r>
          </a:p>
          <a:p>
            <a:r>
              <a:rPr lang="th-TH" sz="4400" b="1" dirty="0"/>
              <a:t>อาคารสถานที่ที่พักผ่อนของนักเรียนไม่เพียงพอ</a:t>
            </a:r>
          </a:p>
          <a:p>
            <a:r>
              <a:rPr lang="th-TH" sz="4400" b="1" dirty="0"/>
              <a:t>ขาดการกำกับดูแลอย่างต่อเนื่อง</a:t>
            </a:r>
          </a:p>
          <a:p>
            <a:r>
              <a:rPr lang="th-TH" sz="4400" b="1" dirty="0"/>
              <a:t>บุคลากรขาดความรู้ด้าน ไอที</a:t>
            </a:r>
          </a:p>
          <a:p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19277142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5AAF4-4629-46B5-B294-ABB755B79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b="1" dirty="0"/>
              <a:t>Weaknesses</a:t>
            </a:r>
            <a:endParaRPr lang="en-US" sz="7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89CE3D-DCDB-486C-8F62-1DF2AD1028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h-TH" sz="4400" b="1" dirty="0"/>
              <a:t>ไม่มีรถโดยสารผ่าน ทำให้นร.เลือกเรียนในเมือง</a:t>
            </a:r>
          </a:p>
          <a:p>
            <a:r>
              <a:rPr lang="th-TH" sz="4400" b="1" dirty="0"/>
              <a:t>คำสั่งทำงานไม่แน่นอน</a:t>
            </a:r>
          </a:p>
          <a:p>
            <a:r>
              <a:rPr lang="th-TH" sz="4400" b="1" dirty="0"/>
              <a:t>ขาดการสื่อสารกับผู้ปกครองอย่างต่อเนื่อง</a:t>
            </a:r>
          </a:p>
          <a:p>
            <a:r>
              <a:rPr lang="th-TH" sz="4400" b="1" dirty="0"/>
              <a:t>เข้าถึงชุมชนให้มากกว่านี้</a:t>
            </a:r>
          </a:p>
          <a:p>
            <a:r>
              <a:rPr lang="th-TH" sz="4400" b="1" dirty="0"/>
              <a:t>มีนักเรียนอ่อนมาเรียนเยอะมาก</a:t>
            </a:r>
          </a:p>
          <a:p>
            <a:r>
              <a:rPr lang="th-TH" sz="4400" b="1" dirty="0"/>
              <a:t>อุปกรณ์การเรียนการสอนไม่พร้อม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15616822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B17A2-CCE7-4D4B-A0EA-557D093E6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b="1" dirty="0"/>
              <a:t>Weaknesses</a:t>
            </a:r>
            <a:endParaRPr lang="en-US" sz="7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4E1415-1FD2-4731-80B5-A327FDFC44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4400" b="1" dirty="0"/>
              <a:t>สือป้ายประชาสัมพันธ์ไม่ชัดเจน</a:t>
            </a:r>
          </a:p>
          <a:p>
            <a:r>
              <a:rPr lang="th-TH" sz="4400" b="1" dirty="0"/>
              <a:t>ผอ.ไม่ค่อยอยู่วิทยาลัย</a:t>
            </a:r>
          </a:p>
          <a:p>
            <a:r>
              <a:rPr lang="th-TH" sz="4400" b="1" dirty="0"/>
              <a:t>ผู้ปกครองนร.มีฐานะยากจน</a:t>
            </a:r>
          </a:p>
          <a:p>
            <a:r>
              <a:rPr lang="th-TH" sz="4400" b="1" dirty="0"/>
              <a:t>มีวิทยาลัยเอกชนคู่แข่งเยอะ</a:t>
            </a:r>
          </a:p>
          <a:p>
            <a:endParaRPr lang="th-TH" sz="4400" b="1" dirty="0"/>
          </a:p>
          <a:p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9903066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FFC88-AA55-4FBC-BFB0-2FAA2A16E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/>
              <a:t>Weaknesses</a:t>
            </a:r>
            <a:endParaRPr lang="en-US" sz="6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8E4A41-C4F0-4D27-AEBC-EF474A506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4400" b="1" dirty="0"/>
              <a:t>ผู้บริหารควรมีความเสมอภาครับฟังครูบุคลากรทุกคนไม่ใช่เชื่อใครคนใดคนหนึ่ง</a:t>
            </a:r>
          </a:p>
          <a:p>
            <a:r>
              <a:rPr lang="th-TH" sz="4400" b="1" dirty="0"/>
              <a:t>ควรวางแผนงานล่วงหน้าทุกงาน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13750547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5A7551-B80F-4C7B-9624-22059DBFD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/>
              <a:t>Weaknesses</a:t>
            </a:r>
            <a:endParaRPr lang="en-US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F4A3E1-A949-4818-8188-532517FFE5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h-TH" sz="4400" b="1" dirty="0"/>
              <a:t>เปลี่ยนผู้บริหารบ่อย งานมีการเปลี่ยนแปลงบ่อย</a:t>
            </a:r>
          </a:p>
          <a:p>
            <a:r>
              <a:rPr lang="th-TH" sz="4400" b="1" dirty="0"/>
              <a:t>ผู้บริหารมีประสบการณ์ด้านอาชีวศึกษาน้อยไป</a:t>
            </a:r>
          </a:p>
          <a:p>
            <a:r>
              <a:rPr lang="th-TH" sz="4400" b="1" dirty="0"/>
              <a:t>ผู้บริหารขาดความเอาใจใส่ดูแลอย่างใกล้ชิด</a:t>
            </a:r>
          </a:p>
          <a:p>
            <a:r>
              <a:rPr lang="th-TH" sz="4400" b="1" dirty="0"/>
              <a:t>ผู้บริหารไปทำงานนอกวิทยาลัยมากเกินไป</a:t>
            </a:r>
          </a:p>
          <a:p>
            <a:r>
              <a:rPr lang="th-TH" sz="4400" b="1" dirty="0"/>
              <a:t>ต้องศึกษาด้านสาขางานให้มากกว่านี้</a:t>
            </a:r>
          </a:p>
          <a:p>
            <a:r>
              <a:rPr lang="th-TH" sz="4400" b="1" dirty="0"/>
              <a:t>การสั่งงานไม่ค่อยมีรูปแบบที่แน่นอนชัดเจน</a:t>
            </a:r>
          </a:p>
          <a:p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21763210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CCFB0-F70E-4F1C-9DF0-DFA34D93D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/>
              <a:t>Opportunities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3F7587-DE4C-4145-B252-5E7303416A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MOU </a:t>
            </a:r>
            <a:r>
              <a:rPr lang="th-TH" sz="4400" b="1" dirty="0"/>
              <a:t>ในและนอกประเทศ</a:t>
            </a:r>
          </a:p>
          <a:p>
            <a:r>
              <a:rPr lang="th-TH" sz="4400" b="1" dirty="0"/>
              <a:t>ส่งเสริมการแข่งขันวิชาการ</a:t>
            </a:r>
          </a:p>
          <a:p>
            <a:r>
              <a:rPr lang="th-TH" sz="4400" b="1" dirty="0"/>
              <a:t>ส่งเสริมกีฬานันทนาการ</a:t>
            </a:r>
          </a:p>
          <a:p>
            <a:r>
              <a:rPr lang="th-TH" sz="4400" b="1" dirty="0"/>
              <a:t>มีนักเรียนเพิ่มมากขึ้นได้รับการยอมรับจากภายนอก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28764856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684A1-267D-438F-B629-B34B706CC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/>
              <a:t>Opportunities</a:t>
            </a:r>
            <a:endParaRPr lang="en-US" sz="6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E6D17D-8A15-4A03-8AEB-A4811883D9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h-TH" sz="4400" b="1" dirty="0"/>
              <a:t>ทำให้ผู้เรียนมาเรียนที่วิทยาลัยมากยิ่งขึ้น</a:t>
            </a:r>
          </a:p>
          <a:p>
            <a:r>
              <a:rPr lang="th-TH" sz="4400" b="1" dirty="0"/>
              <a:t>สร้างรายได้ระหว่างเรียน</a:t>
            </a:r>
          </a:p>
          <a:p>
            <a:r>
              <a:rPr lang="th-TH" sz="4400" b="1" dirty="0"/>
              <a:t>มีการสื่อสารประชาสัมพันธ์ในพื้นที่</a:t>
            </a:r>
          </a:p>
          <a:p>
            <a:r>
              <a:rPr lang="th-TH" sz="4400" b="1" dirty="0"/>
              <a:t>มีบริการชุมชน</a:t>
            </a:r>
          </a:p>
          <a:p>
            <a:r>
              <a:rPr lang="th-TH" sz="4400" b="1" dirty="0"/>
              <a:t>มีความร่วมมือ</a:t>
            </a:r>
          </a:p>
          <a:p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12410128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2244A-4C91-43DE-8699-159B18520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b="1" dirty="0"/>
              <a:t>Opportunities</a:t>
            </a:r>
            <a:endParaRPr lang="en-US" sz="7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37725E-DD4C-4C58-AD84-93282EFC10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h-TH" sz="4400" b="1" dirty="0"/>
              <a:t>สถานศึกษาได้รับการสนับสนุนจากชุมชน</a:t>
            </a:r>
          </a:p>
          <a:p>
            <a:r>
              <a:rPr lang="th-TH" sz="4400" b="1" dirty="0"/>
              <a:t>ดึงชุมชนเข้ามามีส่วนร่วม</a:t>
            </a:r>
          </a:p>
          <a:p>
            <a:r>
              <a:rPr lang="th-TH" sz="4400" b="1" dirty="0"/>
              <a:t>จบแล้วเรียนต่อที่อืนได้</a:t>
            </a:r>
          </a:p>
          <a:p>
            <a:r>
              <a:rPr lang="th-TH" sz="4400" b="1" dirty="0"/>
              <a:t>ได้ไปทำงานต่างประเทศ</a:t>
            </a:r>
          </a:p>
          <a:p>
            <a:r>
              <a:rPr lang="th-TH" sz="4400" b="1" dirty="0"/>
              <a:t>มีสถานประกอบการรองรับการทำงาน</a:t>
            </a:r>
          </a:p>
          <a:p>
            <a:r>
              <a:rPr lang="th-TH" sz="4400" b="1" dirty="0"/>
              <a:t>ให้ความช่วยเหลือกับองค์กรต่างๆ</a:t>
            </a:r>
          </a:p>
          <a:p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10540968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5CB89-6E33-463B-9CB5-5F4B4DBA8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/>
              <a:t>Threats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E77E2-185C-4891-B430-3698572C41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h-TH" sz="4400" b="1" dirty="0"/>
              <a:t>ประชาสัมพันธ์และเข้าร่วมกิจกรรมกับหน่วยงานภายนอก</a:t>
            </a:r>
          </a:p>
          <a:p>
            <a:r>
              <a:rPr lang="th-TH" sz="4400" b="1" dirty="0"/>
              <a:t>ให้ความช่วยเหลือกับองค์กรณ์อื่นๆ</a:t>
            </a:r>
          </a:p>
          <a:p>
            <a:r>
              <a:rPr lang="th-TH" sz="4400" b="1" dirty="0"/>
              <a:t>พ่อแม่ผู้ปกครองไม่ได้รับข่าวสารจากวทพ.</a:t>
            </a:r>
          </a:p>
          <a:p>
            <a:r>
              <a:rPr lang="th-TH" sz="4400" b="1" dirty="0"/>
              <a:t>รถเสียบ่อย</a:t>
            </a:r>
          </a:p>
          <a:p>
            <a:r>
              <a:rPr lang="th-TH" sz="4400" b="1" dirty="0"/>
              <a:t>การลงทุนน้อย</a:t>
            </a:r>
          </a:p>
          <a:p>
            <a:r>
              <a:rPr lang="th-TH" sz="4400" b="1" dirty="0"/>
              <a:t>การโฆษณาไม่ครอบคุม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10491491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F6483-E6D3-4286-9A47-598E43B30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9BB8F7-2AAE-4569-AE02-55FF003423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h-TH" sz="4400" b="1" dirty="0"/>
              <a:t>มีวิทยาลัยคู่แข่งเยอะ</a:t>
            </a:r>
          </a:p>
          <a:p>
            <a:r>
              <a:rPr lang="th-TH" sz="4400" b="1" dirty="0"/>
              <a:t>นร.ผู้ปกครองฐานะยากจนกว่า</a:t>
            </a:r>
            <a:r>
              <a:rPr lang="en-US" sz="4400" b="1" dirty="0"/>
              <a:t>50%</a:t>
            </a:r>
          </a:p>
          <a:p>
            <a:r>
              <a:rPr lang="th-TH" sz="4400" b="1" dirty="0"/>
              <a:t>นร.อยากไปเรียนในเมือง</a:t>
            </a:r>
          </a:p>
          <a:p>
            <a:r>
              <a:rPr lang="th-TH" sz="4400" b="1" dirty="0"/>
              <a:t>นร.มีกลุ่มเสี่ยงเยอะ</a:t>
            </a:r>
          </a:p>
          <a:p>
            <a:r>
              <a:rPr lang="th-TH" sz="4400" b="1" dirty="0"/>
              <a:t>การตัดสินใจยังไม่เบ็ดเสร็จ</a:t>
            </a:r>
          </a:p>
          <a:p>
            <a:r>
              <a:rPr lang="th-TH" sz="4400" b="1" dirty="0"/>
              <a:t>การเจริญเติบโตแบบก้าวกระโดด</a:t>
            </a:r>
            <a:endParaRPr lang="en-US" sz="4400" b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9C1618E-5212-428E-8D0A-761248941B2C}"/>
              </a:ext>
            </a:extLst>
          </p:cNvPr>
          <p:cNvSpPr txBox="1">
            <a:spLocks/>
          </p:cNvSpPr>
          <p:nvPr/>
        </p:nvSpPr>
        <p:spPr>
          <a:xfrm>
            <a:off x="577321" y="379411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6000" b="1" dirty="0"/>
              <a:t>Threats</a:t>
            </a:r>
          </a:p>
        </p:txBody>
      </p:sp>
    </p:spTree>
    <p:extLst>
      <p:ext uri="{BB962C8B-B14F-4D97-AF65-F5344CB8AC3E}">
        <p14:creationId xmlns:p14="http://schemas.microsoft.com/office/powerpoint/2010/main" val="3589657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43863-4EA6-4325-A670-2E3C500C4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1730419-BE2B-443C-86B7-70587DA6A3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5" y="0"/>
            <a:ext cx="11181290" cy="6972300"/>
          </a:xfrm>
        </p:spPr>
      </p:pic>
    </p:spTree>
    <p:extLst>
      <p:ext uri="{BB962C8B-B14F-4D97-AF65-F5344CB8AC3E}">
        <p14:creationId xmlns:p14="http://schemas.microsoft.com/office/powerpoint/2010/main" val="29291848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820327-A6B9-4366-A60A-C7AB8700E9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h-TH" sz="4400" b="1" dirty="0"/>
              <a:t>คำสั่งนโยบายไม่ชัดเจน</a:t>
            </a:r>
          </a:p>
          <a:p>
            <a:r>
              <a:rPr lang="th-TH" sz="4400" b="1" dirty="0"/>
              <a:t>ทัศนคติผู้ปกครองที่มีต่อการเรียนอาชีวศึกษา</a:t>
            </a:r>
            <a:endParaRPr lang="en-US" sz="4400" b="1" dirty="0"/>
          </a:p>
          <a:p>
            <a:r>
              <a:rPr lang="th-TH" sz="4400" b="1" dirty="0"/>
              <a:t>ขาดเครื่องมือการสอน</a:t>
            </a:r>
          </a:p>
          <a:p>
            <a:r>
              <a:rPr lang="th-TH" sz="4400" b="1" dirty="0"/>
              <a:t>ค่านิยมส่วนใหญ่เรียนต่อปริญญาตรี</a:t>
            </a:r>
          </a:p>
          <a:p>
            <a:r>
              <a:rPr lang="th-TH" sz="4400" b="1" dirty="0"/>
              <a:t>ความคิดผู้ปกครองหาเงินดีกว่าเรียน</a:t>
            </a:r>
          </a:p>
          <a:p>
            <a:endParaRPr lang="en-US" sz="4400" b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69BC34E-D3D9-4DE6-BB5C-77338A220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863" y="609600"/>
            <a:ext cx="8596312" cy="1320800"/>
          </a:xfrm>
        </p:spPr>
        <p:txBody>
          <a:bodyPr>
            <a:normAutofit/>
          </a:bodyPr>
          <a:lstStyle/>
          <a:p>
            <a:r>
              <a:rPr lang="en-US" sz="6000" b="1" dirty="0"/>
              <a:t>Threats</a:t>
            </a:r>
          </a:p>
        </p:txBody>
      </p:sp>
    </p:spTree>
    <p:extLst>
      <p:ext uri="{BB962C8B-B14F-4D97-AF65-F5344CB8AC3E}">
        <p14:creationId xmlns:p14="http://schemas.microsoft.com/office/powerpoint/2010/main" val="36633694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47690-88F8-4550-B849-6E275DC79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117A7E-A9A4-4294-8F98-EB9D5E88B7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209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66463-C5BE-4C72-A74C-B8E9F7222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/>
              <a:t>Strengths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A52690-9933-4E55-BABD-30E044588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h-TH" sz="4400" b="1" dirty="0"/>
              <a:t>มีทวิภาคีนักเรียนสามารถมีรายได้</a:t>
            </a:r>
          </a:p>
          <a:p>
            <a:r>
              <a:rPr lang="th-TH" sz="4400" b="1" dirty="0"/>
              <a:t>ทำเลที่ตั้งติดถนนใหญ่เดินทางสะดวก</a:t>
            </a:r>
          </a:p>
          <a:p>
            <a:r>
              <a:rPr lang="th-TH" sz="4400" b="1" dirty="0"/>
              <a:t>มีบุคลากรการศึกษาที่มีคุณวุฒิ</a:t>
            </a:r>
          </a:p>
          <a:p>
            <a:r>
              <a:rPr lang="th-TH" sz="4400" b="1" dirty="0"/>
              <a:t>เป็นวิทยาลัยที่ให้โอกาสนักเรียนทุกคนมีความเสมอภาค</a:t>
            </a:r>
          </a:p>
          <a:p>
            <a:r>
              <a:rPr lang="th-TH" sz="4400" b="1" dirty="0"/>
              <a:t>ผู้นำมีความชัดเจน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1750935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FD5940-C56E-4946-AAC2-7028BA617D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h-TH" sz="4800" b="1" dirty="0"/>
              <a:t>มีทุนการศึกษา</a:t>
            </a:r>
          </a:p>
          <a:p>
            <a:r>
              <a:rPr lang="th-TH" sz="4800" b="1" dirty="0"/>
              <a:t>ติดตามนักเรียนที่มีความเสี่ยงในด้านต่างๆอย่างชัดเจน</a:t>
            </a:r>
          </a:p>
          <a:p>
            <a:r>
              <a:rPr lang="th-TH" sz="4800" b="1" dirty="0"/>
              <a:t>พูดคุยกับผู้รับใบอนุญาตได้ทุกเรื่อง</a:t>
            </a:r>
          </a:p>
          <a:p>
            <a:r>
              <a:rPr lang="th-TH" sz="4800" b="1" dirty="0"/>
              <a:t>มีรถรับส่งนักเรียน</a:t>
            </a:r>
            <a:endParaRPr lang="en-US" sz="4800" b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0CFD54B-7BCC-492A-BD45-7BD291F76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863" y="609600"/>
            <a:ext cx="8596312" cy="1320800"/>
          </a:xfrm>
        </p:spPr>
        <p:txBody>
          <a:bodyPr>
            <a:normAutofit/>
          </a:bodyPr>
          <a:lstStyle/>
          <a:p>
            <a:r>
              <a:rPr lang="en-US" sz="6000" b="1" dirty="0"/>
              <a:t>Strengths</a:t>
            </a:r>
          </a:p>
        </p:txBody>
      </p:sp>
    </p:spTree>
    <p:extLst>
      <p:ext uri="{BB962C8B-B14F-4D97-AF65-F5344CB8AC3E}">
        <p14:creationId xmlns:p14="http://schemas.microsoft.com/office/powerpoint/2010/main" val="3465396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9E1344-33A0-4BF8-910A-A5F01C7E8C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h-TH" sz="4400" b="1" dirty="0"/>
              <a:t>ผู้บริหารเป็นผู้นำนักปกครอง</a:t>
            </a:r>
          </a:p>
          <a:p>
            <a:r>
              <a:rPr lang="th-TH" sz="4400" b="1" dirty="0"/>
              <a:t>วัสดุอุปกรณ์ครบ</a:t>
            </a:r>
          </a:p>
          <a:p>
            <a:r>
              <a:rPr lang="th-TH" sz="4400" b="1" dirty="0"/>
              <a:t>ครูจบตรงสาขา</a:t>
            </a:r>
          </a:p>
          <a:p>
            <a:r>
              <a:rPr lang="th-TH" sz="4400" b="1" dirty="0"/>
              <a:t>ครูมีประสบการณ์</a:t>
            </a:r>
          </a:p>
          <a:p>
            <a:r>
              <a:rPr lang="th-TH" sz="4400" b="1" dirty="0"/>
              <a:t>อยู่ใกล้ชุมชน</a:t>
            </a:r>
          </a:p>
          <a:p>
            <a:r>
              <a:rPr lang="th-TH" sz="4400" b="1" dirty="0"/>
              <a:t>ผู้รับใบอนุญาตเป็นที่รู้จักในชุมชน</a:t>
            </a:r>
          </a:p>
          <a:p>
            <a:endParaRPr lang="en-US" sz="4400" b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22CD3ED-0FA2-47B8-80A6-87CCBA9F5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863" y="609600"/>
            <a:ext cx="8596312" cy="1320800"/>
          </a:xfrm>
        </p:spPr>
        <p:txBody>
          <a:bodyPr>
            <a:normAutofit/>
          </a:bodyPr>
          <a:lstStyle/>
          <a:p>
            <a:r>
              <a:rPr lang="en-US" sz="6000" b="1" dirty="0"/>
              <a:t>Strengths</a:t>
            </a:r>
          </a:p>
        </p:txBody>
      </p:sp>
    </p:spTree>
    <p:extLst>
      <p:ext uri="{BB962C8B-B14F-4D97-AF65-F5344CB8AC3E}">
        <p14:creationId xmlns:p14="http://schemas.microsoft.com/office/powerpoint/2010/main" val="2909490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1B9C86-5CFF-48CE-9D3A-11A121FA61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h-TH" sz="4400" b="1" dirty="0"/>
              <a:t>การบริหารงานมีความหยืดหยุน</a:t>
            </a:r>
          </a:p>
          <a:p>
            <a:r>
              <a:rPr lang="th-TH" sz="4400" b="1" dirty="0"/>
              <a:t>มีการทำ </a:t>
            </a:r>
            <a:r>
              <a:rPr lang="en-US" sz="4400" b="1" dirty="0"/>
              <a:t>MOU </a:t>
            </a:r>
            <a:r>
              <a:rPr lang="th-TH" sz="4400" b="1" dirty="0"/>
              <a:t>กับองค์กรต่างๆ</a:t>
            </a:r>
          </a:p>
          <a:p>
            <a:r>
              <a:rPr lang="th-TH" sz="4400" b="1" dirty="0"/>
              <a:t>ผู้บริหารมีคุณธรรมจริยธรรม</a:t>
            </a:r>
            <a:r>
              <a:rPr lang="en-US" sz="4400" b="1" dirty="0"/>
              <a:t> </a:t>
            </a:r>
            <a:r>
              <a:rPr lang="th-TH" sz="4400" b="1" dirty="0"/>
              <a:t>ความเป็นผู้นำ</a:t>
            </a:r>
          </a:p>
          <a:p>
            <a:r>
              <a:rPr lang="th-TH" sz="4400" b="1" dirty="0"/>
              <a:t>ค่าเทอมค่าใช้จ่ายถูก</a:t>
            </a:r>
          </a:p>
          <a:p>
            <a:r>
              <a:rPr lang="th-TH" sz="4400" b="1" dirty="0"/>
              <a:t>ผู้บริหารมอบหมายงานตามความถนัด</a:t>
            </a:r>
            <a:endParaRPr lang="en-US" sz="4400" b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6425CC4-E60A-4F35-8D41-F0A646192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863" y="609600"/>
            <a:ext cx="8596312" cy="1320800"/>
          </a:xfrm>
        </p:spPr>
        <p:txBody>
          <a:bodyPr>
            <a:normAutofit/>
          </a:bodyPr>
          <a:lstStyle/>
          <a:p>
            <a:r>
              <a:rPr lang="en-US" sz="6000" b="1" dirty="0"/>
              <a:t>Strengths</a:t>
            </a:r>
          </a:p>
        </p:txBody>
      </p:sp>
    </p:spTree>
    <p:extLst>
      <p:ext uri="{BB962C8B-B14F-4D97-AF65-F5344CB8AC3E}">
        <p14:creationId xmlns:p14="http://schemas.microsoft.com/office/powerpoint/2010/main" val="40662626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F8C208-4878-406C-8ECF-FA389E52A0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4400" b="1" dirty="0"/>
              <a:t>จบแล้วมีงานทำ</a:t>
            </a:r>
          </a:p>
          <a:p>
            <a:r>
              <a:rPr lang="th-TH" sz="4400" b="1" dirty="0"/>
              <a:t>บุคลากรมีความสามัคคี</a:t>
            </a:r>
          </a:p>
          <a:p>
            <a:r>
              <a:rPr lang="th-TH" sz="4400" b="1" dirty="0"/>
              <a:t>มีทางเลือกในการเรียนหลายสาขา</a:t>
            </a:r>
          </a:p>
          <a:p>
            <a:endParaRPr lang="en-US" sz="4400" b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09D8F9F-DB4D-4752-932E-2B211368C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863" y="609600"/>
            <a:ext cx="8596312" cy="1320800"/>
          </a:xfrm>
        </p:spPr>
        <p:txBody>
          <a:bodyPr>
            <a:normAutofit/>
          </a:bodyPr>
          <a:lstStyle/>
          <a:p>
            <a:r>
              <a:rPr lang="en-US" sz="6000" b="1" dirty="0"/>
              <a:t>Strengths</a:t>
            </a:r>
          </a:p>
        </p:txBody>
      </p:sp>
    </p:spTree>
    <p:extLst>
      <p:ext uri="{BB962C8B-B14F-4D97-AF65-F5344CB8AC3E}">
        <p14:creationId xmlns:p14="http://schemas.microsoft.com/office/powerpoint/2010/main" val="3143570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A69D4-8EDA-4BEF-8FB6-910C52B3A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/>
              <a:t>Weaknesses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148887-DE86-48B9-9CBE-B4E9E33AEC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4400" b="1" dirty="0"/>
              <a:t>การจัดหลักสูตรไม่สนองความต้องการของผู้เรียน</a:t>
            </a:r>
          </a:p>
          <a:p>
            <a:r>
              <a:rPr lang="th-TH" sz="4400" b="1" dirty="0"/>
              <a:t>อาคารสถานที่มีจำกัดไม่พอต่อผู้เรียน</a:t>
            </a:r>
          </a:p>
          <a:p>
            <a:r>
              <a:rPr lang="th-TH" sz="4400" b="1" dirty="0"/>
              <a:t>ไม่มีความพร้อมในอุปกรณ์การสอน</a:t>
            </a:r>
          </a:p>
          <a:p>
            <a:r>
              <a:rPr lang="th-TH" sz="4400" b="1" dirty="0"/>
              <a:t>การจัดระบบการสอนยังไม่สนองความต้องการต่อผู้เรียน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38280089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B0CEF-0E06-4641-85A8-CA7F8E0A3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/>
              <a:t>Weaknesses</a:t>
            </a:r>
            <a:endParaRPr lang="en-US" sz="6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C7BB50-17B3-4BF5-B842-6F1DDE614E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4400" b="1" dirty="0"/>
              <a:t>การจัดแจงงานไปยังบุคลากรยังไม่มีประสิทธิภาพเท่าที่ควร</a:t>
            </a:r>
          </a:p>
          <a:p>
            <a:r>
              <a:rPr lang="th-TH" sz="4400" b="1" dirty="0"/>
              <a:t>เป็นวิทยาลัยใหม่ไม่มีความน่าเชื่อถือ</a:t>
            </a:r>
          </a:p>
          <a:p>
            <a:r>
              <a:rPr lang="th-TH" sz="4400" b="1" dirty="0"/>
              <a:t>ขาดการวางแผนการทำงาน</a:t>
            </a:r>
          </a:p>
          <a:p>
            <a:r>
              <a:rPr lang="th-TH" sz="4400" b="1" dirty="0"/>
              <a:t>ไม่มีการรับความคิดเห็นของบุคลากรส่วนใหญ่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35419830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60</TotalTime>
  <Words>573</Words>
  <Application>Microsoft Office PowerPoint</Application>
  <PresentationFormat>Widescreen</PresentationFormat>
  <Paragraphs>106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Cordia New</vt:lpstr>
      <vt:lpstr>IrisUPC</vt:lpstr>
      <vt:lpstr>Trebuchet MS</vt:lpstr>
      <vt:lpstr>Wingdings 3</vt:lpstr>
      <vt:lpstr>Facet</vt:lpstr>
      <vt:lpstr>วิทยาลัยเทคโนโลยีพิมพ์ไทย</vt:lpstr>
      <vt:lpstr>PowerPoint Presentation</vt:lpstr>
      <vt:lpstr>Strengths</vt:lpstr>
      <vt:lpstr>Strengths</vt:lpstr>
      <vt:lpstr>Strengths</vt:lpstr>
      <vt:lpstr>Strengths</vt:lpstr>
      <vt:lpstr>Strengths</vt:lpstr>
      <vt:lpstr>Weaknesses</vt:lpstr>
      <vt:lpstr>Weaknesses</vt:lpstr>
      <vt:lpstr>Weaknesses</vt:lpstr>
      <vt:lpstr>Weaknesses</vt:lpstr>
      <vt:lpstr>Weaknesses</vt:lpstr>
      <vt:lpstr>Weaknesses</vt:lpstr>
      <vt:lpstr>Weaknesses</vt:lpstr>
      <vt:lpstr>Opportunities</vt:lpstr>
      <vt:lpstr>Opportunities</vt:lpstr>
      <vt:lpstr>Opportunities</vt:lpstr>
      <vt:lpstr>Threats</vt:lpstr>
      <vt:lpstr>PowerPoint Presentation</vt:lpstr>
      <vt:lpstr>Threats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วิทยาลัยเทคโนโลยีพิมพ์ไทย</dc:title>
  <dc:creator>pimthai</dc:creator>
  <cp:lastModifiedBy>pimthai</cp:lastModifiedBy>
  <cp:revision>9</cp:revision>
  <dcterms:created xsi:type="dcterms:W3CDTF">2018-08-04T02:49:26Z</dcterms:created>
  <dcterms:modified xsi:type="dcterms:W3CDTF">2018-08-04T03:49:54Z</dcterms:modified>
</cp:coreProperties>
</file>